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82499" autoAdjust="0"/>
  </p:normalViewPr>
  <p:slideViewPr>
    <p:cSldViewPr snapToGrid="0">
      <p:cViewPr varScale="1">
        <p:scale>
          <a:sx n="93" d="100"/>
          <a:sy n="93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 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 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13/02/2024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-effetti sui cambiamenti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762478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34838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836776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2578</TotalTime>
  <Words>2108</Words>
  <Application>Microsoft Office PowerPoint</Application>
  <PresentationFormat>Widescreen</PresentationFormat>
  <Paragraphs>416</Paragraphs>
  <Slides>41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260</cp:revision>
  <dcterms:created xsi:type="dcterms:W3CDTF">2024-02-02T16:49:23Z</dcterms:created>
  <dcterms:modified xsi:type="dcterms:W3CDTF">2024-02-13T19:30:52Z</dcterms:modified>
</cp:coreProperties>
</file>